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28100-482F-4B65-9400-A2D54F104E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BE9BA-F38E-4295-8673-54FB4C98C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91659-0F25-48B9-8F99-E6DFD9222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A707D-94EC-4F01-BE4A-5BC02E67C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4F0F0-2CB6-4D34-A8FE-16222693E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8240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EC299-3050-4044-AA34-CAE5F850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E4F215-9F68-4674-A9E1-8449EA4745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9F42D-512A-4985-A27A-380AE65C1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00881-22F6-4A9D-BBAB-A7AE4F0F0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C5C4A-DECC-4ABB-A664-B6D517AC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6880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9E99A-D6E7-419F-8F42-6C8AF08B48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4D6415-A4EA-4626-9770-3A74DF77DA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E8DAB-EC7E-48E4-8B3E-98FC98E70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6EB97-972B-48D2-9E69-2F4856866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F013F-1A90-48D6-BDF7-A81D256A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838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3B18A-702E-4229-A960-4AC56633C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8AD32-082F-46B9-9218-CA273151D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43F75-953B-4333-A27C-12CB359A9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AEE32-B5A6-479C-A31F-99F338DCD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C1D71-E73F-46A8-9B68-CF64CF574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7068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F3E7D-B720-4C49-926E-AC9A4AB79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4AD1A-7FCB-4086-8EB5-17E89F4C5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A85E6-D67A-43C9-BB2D-99CCD18B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88C15-587E-4883-93F6-D7E005408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DF02B-9E87-4D6C-8B71-E1FE2EE12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041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08F7E-8951-493F-85CA-692A2CD38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B460C-6498-4020-AE9F-46653BFAC3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F1451-65D4-421C-8396-F423D92DB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9109E2-B805-4A7B-8864-5780BE1E2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5619C9-C62B-480D-9884-6E2204EE1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D54FA-E2FE-4EAD-9854-E15FC6EB8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5724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2BBD0-2BD7-435B-8C50-6A47924BE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5551E-5AEA-429B-A277-2EBFE87BB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8DD0FE-89EA-482A-B20B-A899EF124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06540-41CA-4EA9-802C-A2B3EA0708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C5B947-1FCF-4EB1-AB59-E0695C0530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B9066-B459-45C7-ABE2-F1B9FEFEF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EE8CBE-9F5C-4986-B3DC-133E080AC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9AA286-D5D4-450D-AE78-46DB88124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962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5E1B6-071A-4912-9E2D-1088952FF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A9C6E4-F18C-471A-B269-928B0CF9F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682AB2-6242-4512-B3A5-DC70850E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8B216C-970F-40B4-B7F7-FA991384E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1648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65D100-4149-432D-A567-E6C792170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669D2F-F0B4-4602-876C-6C8760A19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F28DC9-61EE-4113-8593-9E5638319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391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D9C75-64CB-4AA4-9CFB-0EF61293C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EF19E-D451-42B1-91E4-276BAB619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37ACD-DC64-450D-987E-49BA509D5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60F862-5FB7-4288-9804-9C83573CA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F33F91-16AE-4983-8662-55291ADBC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606409-2F8C-4DD7-B8EA-E36822360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496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F3B6C-2426-44FF-9A67-5995C22EE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0AD55A-D149-4DC1-9530-192FB2C843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FF6720-A3D1-4751-83AE-F37B363C06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95BA7E-AA2A-4EE1-81FF-FFA09F009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D3287-1227-4332-AED4-65ADEC9D1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837908-0756-4B90-93C3-A99EF45AC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116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616B72-38D2-4931-A3E3-FA279F216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3188A-772C-4F84-B22E-6119B1DB0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2DA32-6844-4F7E-9CC9-80B610B02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ED1E0-ED56-45ED-8404-EF64F6FCEBD2}" type="datetimeFigureOut">
              <a:rPr lang="en-IN" smtClean="0"/>
              <a:t>24-03-2023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795AF-751C-4336-914F-2E715AEB73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A8B75-2036-4377-A425-13EBC68FDF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12056-678A-4D46-80A0-98FB659392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893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E4D8-5A4E-475C-8D90-AEAD0A6B4E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Tests concerning bivariate normal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3188264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673266-DBCE-44C6-B5D3-3CA9B3D25F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Test for the correlation coefficient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6267CFC-F1C3-4C87-9251-211D88AF0A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Null Case</a:t>
            </a:r>
          </a:p>
        </p:txBody>
      </p:sp>
    </p:spTree>
    <p:extLst>
      <p:ext uri="{BB962C8B-B14F-4D97-AF65-F5344CB8AC3E}">
        <p14:creationId xmlns:p14="http://schemas.microsoft.com/office/powerpoint/2010/main" val="3298835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A6A6EC-1CB2-4598-9E3D-0F8DD5557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04" y="1386068"/>
            <a:ext cx="11250592" cy="408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29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10186-2E9B-4AA6-BB81-5949FA053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5B6A13-C96A-495C-9167-E060170F1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83" y="937549"/>
            <a:ext cx="11597833" cy="498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578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17312F-B730-4436-810A-BA54B19F8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77" y="752597"/>
            <a:ext cx="11134846" cy="14641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B1D3CB-654D-4955-BEF5-467A3D1C3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58" y="2454442"/>
            <a:ext cx="11250592" cy="427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06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9E90A-2D26-4C3C-9319-11F6B5A8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1031"/>
          </a:xfrm>
        </p:spPr>
        <p:txBody>
          <a:bodyPr/>
          <a:lstStyle/>
          <a:p>
            <a:r>
              <a:rPr lang="en-IN" dirty="0"/>
              <a:t>Non-null Case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308F8C-D636-4A29-97D6-44A37ADB2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35" y="1568918"/>
            <a:ext cx="11736729" cy="468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46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D793D-6FC0-48A6-9A77-7751560B5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F84735-E9D7-4AA8-85DB-D6AEC3FEF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9792"/>
            <a:ext cx="12192000" cy="557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97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9DAE36-032F-4711-8EB9-F8CDB10809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Test concerning two variances</a:t>
            </a:r>
          </a:p>
        </p:txBody>
      </p:sp>
    </p:spTree>
    <p:extLst>
      <p:ext uri="{BB962C8B-B14F-4D97-AF65-F5344CB8AC3E}">
        <p14:creationId xmlns:p14="http://schemas.microsoft.com/office/powerpoint/2010/main" val="1805267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DA34D0-C175-4705-BB77-F7906D068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792" y="491924"/>
            <a:ext cx="8588415" cy="587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9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0C6339-5B9B-4F22-9EAB-EC8C17E91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98" y="227047"/>
            <a:ext cx="10880203" cy="33045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B423F3-7EF2-42E7-BB15-DDF8E3BF2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31" y="3686473"/>
            <a:ext cx="11458937" cy="2666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3782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3DDE0-F36D-46C5-847C-F1CF18098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369E5-3F2E-48B5-9FD2-256FBA869D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164A3D-E484-4B46-86F7-F12B1E586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485" y="327261"/>
            <a:ext cx="11055029" cy="629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75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C4E80-3FE7-40B2-9F4A-14A3A2E26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Bivariate Normal Distribution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4CB245-3970-48FC-B568-4E0607544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55391"/>
            <a:ext cx="12192000" cy="1947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303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C0301E-E885-415C-A007-94F64D4C4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570" y="365125"/>
            <a:ext cx="8714859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213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DE4F-F0E9-4A9B-BD98-4F8CA6CCB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57E86-277B-49E5-96AE-365ADC0CF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A5AEB6-CFA6-4584-81BE-7233DD42C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873" y="0"/>
            <a:ext cx="111142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176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F6B7B2-E6AF-4FF4-9EDB-C0EFC54C51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3B36312-3EA1-4E66-BD11-9448AAC2E0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7264F1-4F0B-477F-8A05-F7A8B6F58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47" y="413886"/>
            <a:ext cx="10575705" cy="605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16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7C3F4C-2826-44E2-A8AB-C13C332B46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Comparison of two means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DF07FB8-51CE-435B-889A-8D7B97CAEC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3200" b="1" dirty="0"/>
              <a:t>Paired t - test</a:t>
            </a:r>
          </a:p>
        </p:txBody>
      </p:sp>
    </p:spTree>
    <p:extLst>
      <p:ext uri="{BB962C8B-B14F-4D97-AF65-F5344CB8AC3E}">
        <p14:creationId xmlns:p14="http://schemas.microsoft.com/office/powerpoint/2010/main" val="332007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EE712-07E5-46C4-BEC7-64AC69EE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86304-69C2-40AC-9AEC-9EF4F08B6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C85E48-57F6-40D7-B96D-07C162CEF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59" y="115502"/>
            <a:ext cx="10874682" cy="674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73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7C9EF4-A2FE-47EC-8DA6-B89D81C41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152" y="394972"/>
            <a:ext cx="11111696" cy="196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40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19C3BC-16B5-4D90-9985-071DA2C8B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72" y="91556"/>
            <a:ext cx="10764456" cy="39990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24E95A-FDCA-494F-AC73-19E95EC08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83" y="4075819"/>
            <a:ext cx="11597833" cy="27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01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80A3B8-6A1B-45DD-987F-C14900329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570" y="365124"/>
            <a:ext cx="8868860" cy="634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771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29</Words>
  <Application>Microsoft Office PowerPoint</Application>
  <PresentationFormat>Widescreen</PresentationFormat>
  <Paragraphs>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Tests concerning bivariate normal distribution</vt:lpstr>
      <vt:lpstr>Bivariate Normal Distribution</vt:lpstr>
      <vt:lpstr>PowerPoint Presentation</vt:lpstr>
      <vt:lpstr>PowerPoint Presentation</vt:lpstr>
      <vt:lpstr>Comparison of two means</vt:lpstr>
      <vt:lpstr>PowerPoint Presentation</vt:lpstr>
      <vt:lpstr>PowerPoint Presentation</vt:lpstr>
      <vt:lpstr>PowerPoint Presentation</vt:lpstr>
      <vt:lpstr>PowerPoint Presentation</vt:lpstr>
      <vt:lpstr>Test for the correlation coefficient</vt:lpstr>
      <vt:lpstr>PowerPoint Presentation</vt:lpstr>
      <vt:lpstr>PowerPoint Presentation</vt:lpstr>
      <vt:lpstr>PowerPoint Presentation</vt:lpstr>
      <vt:lpstr>Non-null Case</vt:lpstr>
      <vt:lpstr>PowerPoint Presentation</vt:lpstr>
      <vt:lpstr>Test concerning two variances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Tests concerning bivariate normal distribution</dc:title>
  <dc:creator>Soumen Adhikary</dc:creator>
  <cp:lastModifiedBy>Soumen Adhikary</cp:lastModifiedBy>
  <cp:revision>9</cp:revision>
  <dcterms:created xsi:type="dcterms:W3CDTF">2022-04-05T11:56:46Z</dcterms:created>
  <dcterms:modified xsi:type="dcterms:W3CDTF">2023-03-24T10:59:39Z</dcterms:modified>
</cp:coreProperties>
</file>

<file path=docProps/thumbnail.jpeg>
</file>